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DF3E5-2CF4-4EE5-962E-6190216195DC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F1B62-84ED-4575-BC77-0C0110BB7928}" type="pres">
      <dgm:prSet presAssocID="{2C2DF3E5-2CF4-4EE5-962E-6190216195DC}" presName="cycle" presStyleCnt="0">
        <dgm:presLayoutVars>
          <dgm:dir/>
          <dgm:resizeHandles val="exact"/>
        </dgm:presLayoutVars>
      </dgm:prSet>
      <dgm:spPr/>
    </dgm:pt>
  </dgm:ptLst>
  <dgm:cxnLst>
    <dgm:cxn modelId="{0C23426B-F728-4973-ACFB-16FA39EA07B8}" type="presOf" srcId="{2C2DF3E5-2CF4-4EE5-962E-6190216195DC}" destId="{F11F1B62-84ED-4575-BC77-0C0110BB7928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Introversion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Kelsey Newman</a:t>
            </a:r>
          </a:p>
        </p:txBody>
      </p:sp>
    </p:spTree>
    <p:extLst>
      <p:ext uri="{BB962C8B-B14F-4D97-AF65-F5344CB8AC3E}">
        <p14:creationId xmlns:p14="http://schemas.microsoft.com/office/powerpoint/2010/main" val="418773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893"/>
          <a:stretch/>
        </p:blipFill>
        <p:spPr>
          <a:xfrm rot="5400000">
            <a:off x="310049" y="1797544"/>
            <a:ext cx="3781281" cy="3371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919" y="561706"/>
            <a:ext cx="3741392" cy="3583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9112" y="3970832"/>
            <a:ext cx="2506524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https://en.wikipedia.org/wiki/Bassett,_Virginia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444" y="847044"/>
            <a:ext cx="3631682" cy="242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112" y="4478490"/>
            <a:ext cx="1964930" cy="17912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04873" y="6504040"/>
            <a:ext cx="126188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/>
              <a:t>https://en.wikipedia.org/wiki/Relay_For_Life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510" y="4819820"/>
            <a:ext cx="1926581" cy="9296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79664" y="6427096"/>
            <a:ext cx="1189749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/>
              <a:t>https://characterclearinghouse.fsu.edu/</a:t>
            </a:r>
          </a:p>
        </p:txBody>
      </p:sp>
    </p:spTree>
    <p:extLst>
      <p:ext uri="{BB962C8B-B14F-4D97-AF65-F5344CB8AC3E}">
        <p14:creationId xmlns:p14="http://schemas.microsoft.com/office/powerpoint/2010/main" val="49758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02" y="276841"/>
            <a:ext cx="4603955" cy="1371600"/>
          </a:xfrm>
        </p:spPr>
        <p:txBody>
          <a:bodyPr/>
          <a:lstStyle/>
          <a:p>
            <a:r>
              <a:rPr lang="en-US" dirty="0"/>
              <a:t>DEFINITIONS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3025877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Introverts</a:t>
            </a:r>
          </a:p>
          <a:p>
            <a:r>
              <a:rPr lang="en-US" sz="1600" dirty="0"/>
              <a:t>exaggerate thought process</a:t>
            </a:r>
          </a:p>
          <a:p>
            <a:r>
              <a:rPr lang="en-US" sz="1600" dirty="0"/>
              <a:t>recharge through time alone</a:t>
            </a:r>
          </a:p>
          <a:p>
            <a:r>
              <a:rPr lang="en-US" sz="1600" dirty="0"/>
              <a:t>“reserved”</a:t>
            </a:r>
          </a:p>
          <a:p>
            <a:r>
              <a:rPr lang="en-US" sz="1600" dirty="0"/>
              <a:t>“passive”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3819" y="2103120"/>
            <a:ext cx="4195916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Extraverts</a:t>
            </a:r>
          </a:p>
          <a:p>
            <a:pPr marL="182880" indent="-182880" defTabSz="91440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600" dirty="0"/>
              <a:t>Recharge by making social contacts</a:t>
            </a:r>
          </a:p>
          <a:p>
            <a:pPr marL="182880" indent="-182880" defTabSz="91440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600" dirty="0"/>
              <a:t>“bold”</a:t>
            </a:r>
          </a:p>
          <a:p>
            <a:pPr marL="182880" indent="-182880" defTabSz="91440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1600" dirty="0"/>
              <a:t>“social”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14452" y="4622319"/>
            <a:ext cx="824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NOT ALL INTROVERTS ARE SHY</a:t>
            </a:r>
          </a:p>
        </p:txBody>
      </p:sp>
      <p:pic>
        <p:nvPicPr>
          <p:cNvPr id="6" name="Picture 5" descr="Are You An Extrovert Or Introvert? : In5D Esoteric, Metaphysical,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0" y="4830928"/>
            <a:ext cx="3464232" cy="1477393"/>
          </a:xfrm>
          <a:prstGeom prst="rect">
            <a:avLst/>
          </a:prstGeom>
        </p:spPr>
      </p:pic>
      <p:pic>
        <p:nvPicPr>
          <p:cNvPr id="7" name="Picture 6" descr="나는 외향적이고 싶지 않다. | Misfi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542" y="526266"/>
            <a:ext cx="2468979" cy="13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3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Introversion in Academia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discussion/collaboration</a:t>
            </a:r>
          </a:p>
          <a:p>
            <a:r>
              <a:rPr lang="en-US" dirty="0"/>
              <a:t>Colgate University study</a:t>
            </a:r>
          </a:p>
          <a:p>
            <a:r>
              <a:rPr lang="en-US" dirty="0"/>
              <a:t>View of life as “perpetual performance”</a:t>
            </a:r>
          </a:p>
          <a:p>
            <a:r>
              <a:rPr lang="en-US" dirty="0"/>
              <a:t>Tips for educators</a:t>
            </a:r>
          </a:p>
          <a:p>
            <a:pPr lvl="1"/>
            <a:r>
              <a:rPr lang="en-US" dirty="0"/>
              <a:t>Advanced notice of expectation</a:t>
            </a:r>
          </a:p>
          <a:p>
            <a:pPr lvl="1"/>
            <a:r>
              <a:rPr lang="en-US" dirty="0"/>
              <a:t>Breakout sessions</a:t>
            </a:r>
          </a:p>
          <a:p>
            <a:pPr lvl="1"/>
            <a:r>
              <a:rPr lang="en-US" dirty="0"/>
              <a:t>Encourage active listening and reflection</a:t>
            </a:r>
          </a:p>
        </p:txBody>
      </p:sp>
      <p:pic>
        <p:nvPicPr>
          <p:cNvPr id="4" name="Picture 3" descr="Cooperative Learning e Peer-tutoring per Insegnanti 2.0 | Insegnanti 2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05" y="4652898"/>
            <a:ext cx="2665261" cy="1720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383" y="2308401"/>
            <a:ext cx="2852289" cy="21392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67740" y="3915192"/>
            <a:ext cx="2880852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https://www.ted.com/talks/susan_cain_the_power_of_introverts</a:t>
            </a:r>
            <a:endParaRPr lang="en-US" sz="400" dirty="0"/>
          </a:p>
        </p:txBody>
      </p:sp>
      <p:sp>
        <p:nvSpPr>
          <p:cNvPr id="8" name="Rectangle 7"/>
          <p:cNvSpPr/>
          <p:nvPr/>
        </p:nvSpPr>
        <p:spPr>
          <a:xfrm>
            <a:off x="6976830" y="2006361"/>
            <a:ext cx="37753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Susan Cain “The Power of Introverts”</a:t>
            </a:r>
          </a:p>
        </p:txBody>
      </p:sp>
    </p:spTree>
    <p:extLst>
      <p:ext uri="{BB962C8B-B14F-4D97-AF65-F5344CB8AC3E}">
        <p14:creationId xmlns:p14="http://schemas.microsoft.com/office/powerpoint/2010/main" val="267641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ory Link 101's Ancient Rome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52" y="2593298"/>
            <a:ext cx="2393573" cy="2227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>
            <a:normAutofit/>
          </a:bodyPr>
          <a:lstStyle/>
          <a:p>
            <a:r>
              <a:rPr lang="en-US" dirty="0"/>
              <a:t>“Selfish”</a:t>
            </a:r>
          </a:p>
          <a:p>
            <a:r>
              <a:rPr lang="en-US" dirty="0"/>
              <a:t>“Unwilling”</a:t>
            </a:r>
          </a:p>
          <a:p>
            <a:r>
              <a:rPr lang="en-US" dirty="0"/>
              <a:t>Lack of encouragement…lower self-concept</a:t>
            </a:r>
          </a:p>
          <a:p>
            <a:r>
              <a:rPr lang="en-US" dirty="0"/>
              <a:t>“Introverts would repay a society a hundred-fold if their human relationship skills and the confidence to function productively with people were sufficiently developed.” </a:t>
            </a:r>
            <a:r>
              <a:rPr lang="en-US" dirty="0" err="1"/>
              <a:t>Henjem</a:t>
            </a:r>
            <a:r>
              <a:rPr lang="en-US" dirty="0"/>
              <a:t> (1982)</a:t>
            </a:r>
          </a:p>
          <a:p>
            <a:r>
              <a:rPr lang="en-US" dirty="0"/>
              <a:t>Homogeneous society</a:t>
            </a:r>
          </a:p>
        </p:txBody>
      </p:sp>
    </p:spTree>
    <p:extLst>
      <p:ext uri="{BB962C8B-B14F-4D97-AF65-F5344CB8AC3E}">
        <p14:creationId xmlns:p14="http://schemas.microsoft.com/office/powerpoint/2010/main" val="8250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387" y="419592"/>
            <a:ext cx="10058400" cy="1371600"/>
          </a:xfrm>
        </p:spPr>
        <p:txBody>
          <a:bodyPr/>
          <a:lstStyle/>
          <a:p>
            <a:r>
              <a:rPr lang="en-US" dirty="0"/>
              <a:t>Personality in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Introverts- reflective, complex</a:t>
            </a:r>
          </a:p>
          <a:p>
            <a:r>
              <a:rPr lang="en-US" dirty="0"/>
              <a:t>Extraverts- pop and hip-hop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Choir</a:t>
            </a:r>
          </a:p>
          <a:p>
            <a:pPr marL="0" indent="0">
              <a:buNone/>
            </a:pPr>
            <a:r>
              <a:rPr lang="en-US" dirty="0"/>
              <a:t>Brass and percussion</a:t>
            </a:r>
          </a:p>
          <a:p>
            <a:pPr marL="0" indent="0">
              <a:buNone/>
            </a:pPr>
            <a:r>
              <a:rPr lang="en-US" dirty="0"/>
              <a:t>Woodwinds</a:t>
            </a:r>
          </a:p>
          <a:p>
            <a:endParaRPr lang="en-US" dirty="0"/>
          </a:p>
          <a:p>
            <a:r>
              <a:rPr lang="en-US" dirty="0"/>
              <a:t>Musical career</a:t>
            </a:r>
          </a:p>
        </p:txBody>
      </p:sp>
      <p:pic>
        <p:nvPicPr>
          <p:cNvPr id="4" name="Picture 3" descr="File:Band Silhouette HighRes by el k1k0.jpg - Wikimedia Common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33">
                        <a14:foregroundMark x1="8500" y1="17000" x2="8500" y2="17000"/>
                        <a14:foregroundMark x1="57667" y1="15000" x2="57667" y2="15000"/>
                        <a14:foregroundMark x1="81333" y1="28833" x2="81333" y2="28833"/>
                        <a14:foregroundMark x1="84833" y1="11000" x2="84833" y2="11000"/>
                        <a14:foregroundMark x1="96000" y1="6000" x2="96000" y2="6000"/>
                        <a14:foregroundMark x1="81000" y1="71667" x2="81000" y2="71667"/>
                        <a14:foregroundMark x1="58667" y1="69000" x2="58667" y2="69000"/>
                        <a14:foregroundMark x1="38167" y1="63000" x2="38167" y2="63000"/>
                        <a14:foregroundMark x1="18000" y1="58667" x2="18000" y2="58667"/>
                        <a14:foregroundMark x1="84333" y1="11333" x2="94500" y2="4667"/>
                        <a14:foregroundMark x1="95333" y1="6833" x2="85333" y2="13833"/>
                        <a14:backgroundMark x1="82833" y1="14667" x2="81667" y2="16000"/>
                        <a14:backgroundMark x1="69333" y1="24333" x2="69333" y2="25000"/>
                        <a14:backgroundMark x1="76333" y1="19500" x2="76333" y2="19500"/>
                        <a14:backgroundMark x1="86500" y1="69333" x2="86500" y2="69333"/>
                        <a14:backgroundMark x1="32667" y1="67833" x2="32667" y2="67833"/>
                        <a14:backgroundMark x1="12167" y1="73500" x2="12167" y2="73500"/>
                        <a14:backgroundMark x1="12667" y1="69500" x2="12667" y2="69500"/>
                        <a14:backgroundMark x1="87667" y1="10500" x2="87667" y2="10500"/>
                        <a14:backgroundMark x1="93167" y1="7167" x2="93167" y2="7167"/>
                        <a14:backgroundMark x1="95333" y1="5333" x2="95333" y2="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270" y="1895168"/>
            <a:ext cx="4751616" cy="47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6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40" y="727628"/>
            <a:ext cx="3235792" cy="541555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22472" y="2093273"/>
            <a:ext cx="4472922" cy="3931920"/>
          </a:xfrm>
        </p:spPr>
        <p:txBody>
          <a:bodyPr>
            <a:normAutofit/>
          </a:bodyPr>
          <a:lstStyle/>
          <a:p>
            <a:r>
              <a:rPr lang="en-US" sz="2400" dirty="0"/>
              <a:t>School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Social settings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Music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9549806"/>
              </p:ext>
            </p:extLst>
          </p:nvPr>
        </p:nvGraphicFramePr>
        <p:xfrm>
          <a:off x="2032000" y="4100052"/>
          <a:ext cx="3867355" cy="203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Up-Down 4"/>
          <p:cNvSpPr/>
          <p:nvPr/>
        </p:nvSpPr>
        <p:spPr>
          <a:xfrm>
            <a:off x="10309122" y="597787"/>
            <a:ext cx="1106129" cy="5427406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91306" y="659212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20478" y="4940286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473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87</TotalTime>
  <Words>156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Introversion</vt:lpstr>
      <vt:lpstr>PowerPoint Presentation</vt:lpstr>
      <vt:lpstr>DEFINITIONS </vt:lpstr>
      <vt:lpstr>Introversion in Academia</vt:lpstr>
      <vt:lpstr>In Society</vt:lpstr>
      <vt:lpstr>Personality in Music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Introversion</dc:title>
  <dc:creator>Kelsey Newman</dc:creator>
  <cp:lastModifiedBy>Kelsey Newman</cp:lastModifiedBy>
  <cp:revision>10</cp:revision>
  <dcterms:created xsi:type="dcterms:W3CDTF">2016-11-06T02:09:13Z</dcterms:created>
  <dcterms:modified xsi:type="dcterms:W3CDTF">2016-11-09T01:36:13Z</dcterms:modified>
</cp:coreProperties>
</file>